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299" r:id="rId7"/>
    <p:sldId id="311" r:id="rId8"/>
    <p:sldId id="345" r:id="rId9"/>
    <p:sldId id="347" r:id="rId10"/>
    <p:sldId id="343" r:id="rId11"/>
    <p:sldId id="344" r:id="rId12"/>
    <p:sldId id="346" r:id="rId13"/>
    <p:sldId id="342" r:id="rId14"/>
    <p:sldId id="328" r:id="rId15"/>
    <p:sldId id="287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DFF"/>
    <a:srgbClr val="009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67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4287933542491336E-2"/>
          <c:y val="0.1025857960290843"/>
          <c:w val="0.88483686023622043"/>
          <c:h val="0.78029744215689945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Pontszám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Gábor</c:v>
                </c:pt>
                <c:pt idx="1">
                  <c:v>Balázs</c:v>
                </c:pt>
                <c:pt idx="2">
                  <c:v>Alex</c:v>
                </c:pt>
                <c:pt idx="3">
                  <c:v>Vivi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157.523</c:v>
                </c:pt>
                <c:pt idx="1">
                  <c:v>206.97200000000001</c:v>
                </c:pt>
                <c:pt idx="2">
                  <c:v>237.81899999999999</c:v>
                </c:pt>
                <c:pt idx="3">
                  <c:v>280.11500000000001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E1-48A9-B150-C3A729104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8410976"/>
        <c:axId val="1528411392"/>
        <c:axId val="0"/>
      </c:bar3DChart>
      <c:catAx>
        <c:axId val="1528410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28411392"/>
        <c:crosses val="autoZero"/>
        <c:auto val="1"/>
        <c:lblAlgn val="ctr"/>
        <c:lblOffset val="100"/>
        <c:noMultiLvlLbl val="0"/>
      </c:catAx>
      <c:valAx>
        <c:axId val="152841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52841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93" r:id="rId11"/>
    <p:sldLayoutId id="2147483686" r:id="rId12"/>
    <p:sldLayoutId id="2147483687" r:id="rId13"/>
    <p:sldLayoutId id="2147483688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468720" y="4357972"/>
            <a:ext cx="72834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sz="5400" dirty="0">
                <a:solidFill>
                  <a:schemeClr val="bg1"/>
                </a:solidFill>
                <a:latin typeface="+mj-lt"/>
              </a:rPr>
              <a:t>GPS ART Software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4468720" y="5245364"/>
            <a:ext cx="7283333" cy="1282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Banai Alex (RV27UI) </a:t>
            </a:r>
          </a:p>
          <a:p>
            <a:pPr algn="r"/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Egyed Vivien (EIG13X) </a:t>
            </a:r>
          </a:p>
          <a:p>
            <a:pPr algn="r"/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Horváth Gábor (</a:t>
            </a:r>
            <a:r>
              <a:rPr lang="hu-HU" sz="2000" b="0" i="0" dirty="0">
                <a:solidFill>
                  <a:srgbClr val="FFFFFF"/>
                </a:solidFill>
                <a:effectLst/>
                <a:latin typeface="FacebookEmoji"/>
              </a:rPr>
              <a:t>J3V4IK)</a:t>
            </a:r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Tóth Sándor Balázs (</a:t>
            </a:r>
            <a:r>
              <a:rPr lang="hu-HU" sz="2000" b="0" i="0" dirty="0">
                <a:solidFill>
                  <a:srgbClr val="FFFFFF"/>
                </a:solidFill>
                <a:effectLst/>
                <a:latin typeface="FacebookEmoji"/>
              </a:rPr>
              <a:t>IBW7AN</a:t>
            </a:r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96FCB2-D4FC-4D84-9F4B-342F4B4FB429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19" r="22333" b="6907"/>
          <a:stretch/>
        </p:blipFill>
        <p:spPr>
          <a:xfrm>
            <a:off x="1725137" y="998876"/>
            <a:ext cx="8175964" cy="557106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5000CC-3060-4B71-9439-3ACA31010738}"/>
              </a:ext>
            </a:extLst>
          </p:cNvPr>
          <p:cNvSpPr txBox="1"/>
          <p:nvPr/>
        </p:nvSpPr>
        <p:spPr>
          <a:xfrm>
            <a:off x="2015613" y="117987"/>
            <a:ext cx="7455244" cy="79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Több GPX fájl feltöltése</a:t>
            </a:r>
          </a:p>
        </p:txBody>
      </p:sp>
    </p:spTree>
    <p:extLst>
      <p:ext uri="{BB962C8B-B14F-4D97-AF65-F5344CB8AC3E}">
        <p14:creationId xmlns:p14="http://schemas.microsoft.com/office/powerpoint/2010/main" val="74051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F65C101-0B60-488F-86D0-1FAB2A2025C8}"/>
              </a:ext>
            </a:extLst>
          </p:cNvPr>
          <p:cNvSpPr/>
          <p:nvPr/>
        </p:nvSpPr>
        <p:spPr>
          <a:xfrm>
            <a:off x="-1" y="4397447"/>
            <a:ext cx="12192001" cy="2545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84324B2-FDD4-4C6A-869D-3363D9D61015}"/>
              </a:ext>
            </a:extLst>
          </p:cNvPr>
          <p:cNvSpPr/>
          <p:nvPr/>
        </p:nvSpPr>
        <p:spPr>
          <a:xfrm>
            <a:off x="8952511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Isosceles Triangle 4">
            <a:extLst>
              <a:ext uri="{FF2B5EF4-FFF2-40B4-BE49-F238E27FC236}">
                <a16:creationId xmlns:a16="http://schemas.microsoft.com/office/drawing/2014/main" id="{73C9EC0C-84D9-4E49-ADF1-8E8E37591985}"/>
              </a:ext>
            </a:extLst>
          </p:cNvPr>
          <p:cNvSpPr/>
          <p:nvPr/>
        </p:nvSpPr>
        <p:spPr>
          <a:xfrm>
            <a:off x="10068511" y="468446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E46310-81E4-43BA-8E14-BAAE42812549}"/>
              </a:ext>
            </a:extLst>
          </p:cNvPr>
          <p:cNvSpPr/>
          <p:nvPr/>
        </p:nvSpPr>
        <p:spPr>
          <a:xfrm>
            <a:off x="621119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Isosceles Triangle 6">
            <a:extLst>
              <a:ext uri="{FF2B5EF4-FFF2-40B4-BE49-F238E27FC236}">
                <a16:creationId xmlns:a16="http://schemas.microsoft.com/office/drawing/2014/main" id="{94701F2A-541A-418B-BB4F-813112BDCC81}"/>
              </a:ext>
            </a:extLst>
          </p:cNvPr>
          <p:cNvSpPr/>
          <p:nvPr/>
        </p:nvSpPr>
        <p:spPr>
          <a:xfrm>
            <a:off x="7327195" y="4690111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A7BB0B8-0A55-4EE6-AEA3-C9692D42B12B}"/>
              </a:ext>
            </a:extLst>
          </p:cNvPr>
          <p:cNvSpPr/>
          <p:nvPr/>
        </p:nvSpPr>
        <p:spPr>
          <a:xfrm>
            <a:off x="3469880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Isosceles Triangle 8">
            <a:extLst>
              <a:ext uri="{FF2B5EF4-FFF2-40B4-BE49-F238E27FC236}">
                <a16:creationId xmlns:a16="http://schemas.microsoft.com/office/drawing/2014/main" id="{BC19744F-4693-4D4B-85CA-9DCEEFC166FF}"/>
              </a:ext>
            </a:extLst>
          </p:cNvPr>
          <p:cNvSpPr/>
          <p:nvPr/>
        </p:nvSpPr>
        <p:spPr>
          <a:xfrm>
            <a:off x="4585880" y="4683985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36D7A4F-B1B0-4003-9C0A-AFE441CDEBD8}"/>
              </a:ext>
            </a:extLst>
          </p:cNvPr>
          <p:cNvSpPr/>
          <p:nvPr/>
        </p:nvSpPr>
        <p:spPr>
          <a:xfrm>
            <a:off x="728565" y="4970623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6E8BAD1E-0C5A-4AA4-8AD4-BA583E7E41E8}"/>
              </a:ext>
            </a:extLst>
          </p:cNvPr>
          <p:cNvSpPr/>
          <p:nvPr/>
        </p:nvSpPr>
        <p:spPr>
          <a:xfrm>
            <a:off x="1844565" y="4688903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288">
            <a:extLst>
              <a:ext uri="{FF2B5EF4-FFF2-40B4-BE49-F238E27FC236}">
                <a16:creationId xmlns:a16="http://schemas.microsoft.com/office/drawing/2014/main" id="{773C4BA7-F7E8-43D9-A665-6CD1B3D7ADBE}"/>
              </a:ext>
            </a:extLst>
          </p:cNvPr>
          <p:cNvGrpSpPr/>
          <p:nvPr/>
        </p:nvGrpSpPr>
        <p:grpSpPr>
          <a:xfrm>
            <a:off x="800100" y="5592173"/>
            <a:ext cx="2376930" cy="776580"/>
            <a:chOff x="7190264" y="3882290"/>
            <a:chExt cx="1399112" cy="776580"/>
          </a:xfrm>
        </p:grpSpPr>
        <p:sp>
          <p:nvSpPr>
            <p:cNvPr id="12" name="TextBox 289">
              <a:extLst>
                <a:ext uri="{FF2B5EF4-FFF2-40B4-BE49-F238E27FC236}">
                  <a16:creationId xmlns:a16="http://schemas.microsoft.com/office/drawing/2014/main" id="{C741A8AF-2708-4205-9F4E-E8D0D3E42699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Itt az általunk rajzolt kép található kis méretben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290">
              <a:extLst>
                <a:ext uri="{FF2B5EF4-FFF2-40B4-BE49-F238E27FC236}">
                  <a16:creationId xmlns:a16="http://schemas.microsoft.com/office/drawing/2014/main" id="{98B6E55A-F887-4953-9366-D5A02EF7A973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Kép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91">
            <a:extLst>
              <a:ext uri="{FF2B5EF4-FFF2-40B4-BE49-F238E27FC236}">
                <a16:creationId xmlns:a16="http://schemas.microsoft.com/office/drawing/2014/main" id="{260232A9-A445-4A62-BEF0-44D25C77145C}"/>
              </a:ext>
            </a:extLst>
          </p:cNvPr>
          <p:cNvGrpSpPr/>
          <p:nvPr/>
        </p:nvGrpSpPr>
        <p:grpSpPr>
          <a:xfrm>
            <a:off x="3541415" y="5592173"/>
            <a:ext cx="2376930" cy="776580"/>
            <a:chOff x="7190264" y="3882290"/>
            <a:chExt cx="1399112" cy="776580"/>
          </a:xfrm>
        </p:grpSpPr>
        <p:sp>
          <p:nvSpPr>
            <p:cNvPr id="15" name="TextBox 292">
              <a:extLst>
                <a:ext uri="{FF2B5EF4-FFF2-40B4-BE49-F238E27FC236}">
                  <a16:creationId xmlns:a16="http://schemas.microsoft.com/office/drawing/2014/main" id="{92459B61-3BAE-4F15-B104-10F9D7BCB26A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feltöltött fájl itt jelenik meg kicsiben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293">
              <a:extLst>
                <a:ext uri="{FF2B5EF4-FFF2-40B4-BE49-F238E27FC236}">
                  <a16:creationId xmlns:a16="http://schemas.microsoft.com/office/drawing/2014/main" id="{B13D7F35-F85A-4BE2-AA5A-27684B31BBEB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GPX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94">
            <a:extLst>
              <a:ext uri="{FF2B5EF4-FFF2-40B4-BE49-F238E27FC236}">
                <a16:creationId xmlns:a16="http://schemas.microsoft.com/office/drawing/2014/main" id="{5DBA1935-E6EB-4274-9A38-6127805474DE}"/>
              </a:ext>
            </a:extLst>
          </p:cNvPr>
          <p:cNvGrpSpPr/>
          <p:nvPr/>
        </p:nvGrpSpPr>
        <p:grpSpPr>
          <a:xfrm>
            <a:off x="6222999" y="5592173"/>
            <a:ext cx="2436659" cy="776580"/>
            <a:chOff x="7155106" y="3882290"/>
            <a:chExt cx="1434270" cy="776580"/>
          </a:xfrm>
        </p:grpSpPr>
        <p:sp>
          <p:nvSpPr>
            <p:cNvPr id="18" name="TextBox 295">
              <a:extLst>
                <a:ext uri="{FF2B5EF4-FFF2-40B4-BE49-F238E27FC236}">
                  <a16:creationId xmlns:a16="http://schemas.microsoft.com/office/drawing/2014/main" id="{254E69B5-8D22-437C-9CF3-5B428BAA33A1}"/>
                </a:ext>
              </a:extLst>
            </p:cNvPr>
            <p:cNvSpPr txBox="1"/>
            <p:nvPr/>
          </p:nvSpPr>
          <p:spPr>
            <a:xfrm>
              <a:off x="7155106" y="4135650"/>
              <a:ext cx="1434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képek összehasonlítása alapján kapott pontszámunk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296">
              <a:extLst>
                <a:ext uri="{FF2B5EF4-FFF2-40B4-BE49-F238E27FC236}">
                  <a16:creationId xmlns:a16="http://schemas.microsoft.com/office/drawing/2014/main" id="{B73F62D0-5ACB-46E8-BC6A-AE97AD955A1B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97">
            <a:extLst>
              <a:ext uri="{FF2B5EF4-FFF2-40B4-BE49-F238E27FC236}">
                <a16:creationId xmlns:a16="http://schemas.microsoft.com/office/drawing/2014/main" id="{2D1F6C1F-E335-4095-92B5-B4CA2F11FA38}"/>
              </a:ext>
            </a:extLst>
          </p:cNvPr>
          <p:cNvGrpSpPr/>
          <p:nvPr/>
        </p:nvGrpSpPr>
        <p:grpSpPr>
          <a:xfrm>
            <a:off x="9024046" y="5592173"/>
            <a:ext cx="2376930" cy="776580"/>
            <a:chOff x="7190264" y="3882290"/>
            <a:chExt cx="1399112" cy="776580"/>
          </a:xfrm>
        </p:grpSpPr>
        <p:sp>
          <p:nvSpPr>
            <p:cNvPr id="21" name="TextBox 298">
              <a:extLst>
                <a:ext uri="{FF2B5EF4-FFF2-40B4-BE49-F238E27FC236}">
                  <a16:creationId xmlns:a16="http://schemas.microsoft.com/office/drawing/2014/main" id="{5CB7FF7F-5C9D-4008-BE6F-BB4CF6834E8F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már szükségtelen sorokat itt tudjuk törölni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99">
              <a:extLst>
                <a:ext uri="{FF2B5EF4-FFF2-40B4-BE49-F238E27FC236}">
                  <a16:creationId xmlns:a16="http://schemas.microsoft.com/office/drawing/2014/main" id="{7AA60AFB-7CEC-46C5-B1F1-DC282ACC36B8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Törlés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301">
            <a:extLst>
              <a:ext uri="{FF2B5EF4-FFF2-40B4-BE49-F238E27FC236}">
                <a16:creationId xmlns:a16="http://schemas.microsoft.com/office/drawing/2014/main" id="{59A979BB-8F42-4882-A31E-C0A5CDC2BD93}"/>
              </a:ext>
            </a:extLst>
          </p:cNvPr>
          <p:cNvSpPr txBox="1"/>
          <p:nvPr/>
        </p:nvSpPr>
        <p:spPr>
          <a:xfrm>
            <a:off x="276617" y="79166"/>
            <a:ext cx="436474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50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Mentett rajzok</a:t>
            </a:r>
            <a:endParaRPr lang="ko-KR" altLang="en-US" sz="50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4" name="Flowchart: Off-page Connector 419">
            <a:extLst>
              <a:ext uri="{FF2B5EF4-FFF2-40B4-BE49-F238E27FC236}">
                <a16:creationId xmlns:a16="http://schemas.microsoft.com/office/drawing/2014/main" id="{E69C22B6-9641-49D6-A652-6BE21A02B6F1}"/>
              </a:ext>
            </a:extLst>
          </p:cNvPr>
          <p:cNvSpPr/>
          <p:nvPr/>
        </p:nvSpPr>
        <p:spPr>
          <a:xfrm>
            <a:off x="2481519" y="981689"/>
            <a:ext cx="279624" cy="454296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Flowchart: Off-page Connector 420">
            <a:extLst>
              <a:ext uri="{FF2B5EF4-FFF2-40B4-BE49-F238E27FC236}">
                <a16:creationId xmlns:a16="http://schemas.microsoft.com/office/drawing/2014/main" id="{C6A8D814-604F-4E28-A496-B135B5B884C7}"/>
              </a:ext>
            </a:extLst>
          </p:cNvPr>
          <p:cNvSpPr/>
          <p:nvPr/>
        </p:nvSpPr>
        <p:spPr>
          <a:xfrm>
            <a:off x="5816375" y="1001727"/>
            <a:ext cx="279624" cy="454296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Flowchart: Off-page Connector 421">
            <a:extLst>
              <a:ext uri="{FF2B5EF4-FFF2-40B4-BE49-F238E27FC236}">
                <a16:creationId xmlns:a16="http://schemas.microsoft.com/office/drawing/2014/main" id="{FC4A7963-2801-4CA3-A682-7611C0F24C7F}"/>
              </a:ext>
            </a:extLst>
          </p:cNvPr>
          <p:cNvSpPr/>
          <p:nvPr/>
        </p:nvSpPr>
        <p:spPr>
          <a:xfrm>
            <a:off x="8884234" y="980288"/>
            <a:ext cx="279624" cy="454296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Flowchart: Off-page Connector 422">
            <a:extLst>
              <a:ext uri="{FF2B5EF4-FFF2-40B4-BE49-F238E27FC236}">
                <a16:creationId xmlns:a16="http://schemas.microsoft.com/office/drawing/2014/main" id="{BF782795-4E5F-4856-89C6-25FC56BF7C0B}"/>
              </a:ext>
            </a:extLst>
          </p:cNvPr>
          <p:cNvSpPr/>
          <p:nvPr/>
        </p:nvSpPr>
        <p:spPr>
          <a:xfrm>
            <a:off x="10103308" y="5072399"/>
            <a:ext cx="279624" cy="454296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Flowchart: Off-page Connector 419">
            <a:extLst>
              <a:ext uri="{FF2B5EF4-FFF2-40B4-BE49-F238E27FC236}">
                <a16:creationId xmlns:a16="http://schemas.microsoft.com/office/drawing/2014/main" id="{AAB1E77D-32A2-4045-A070-C390D7DCD91A}"/>
              </a:ext>
            </a:extLst>
          </p:cNvPr>
          <p:cNvSpPr/>
          <p:nvPr/>
        </p:nvSpPr>
        <p:spPr>
          <a:xfrm>
            <a:off x="1848752" y="5070506"/>
            <a:ext cx="279624" cy="454296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Flowchart: Off-page Connector 420">
            <a:extLst>
              <a:ext uri="{FF2B5EF4-FFF2-40B4-BE49-F238E27FC236}">
                <a16:creationId xmlns:a16="http://schemas.microsoft.com/office/drawing/2014/main" id="{90E65896-65FA-4F9D-A5E5-FA7C3CD097F4}"/>
              </a:ext>
            </a:extLst>
          </p:cNvPr>
          <p:cNvSpPr/>
          <p:nvPr/>
        </p:nvSpPr>
        <p:spPr>
          <a:xfrm>
            <a:off x="4585880" y="5071228"/>
            <a:ext cx="279624" cy="454296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Flowchart: Off-page Connector 421">
            <a:extLst>
              <a:ext uri="{FF2B5EF4-FFF2-40B4-BE49-F238E27FC236}">
                <a16:creationId xmlns:a16="http://schemas.microsoft.com/office/drawing/2014/main" id="{2A3D3EC1-CAB2-4CFB-8905-E11BB572FED4}"/>
              </a:ext>
            </a:extLst>
          </p:cNvPr>
          <p:cNvSpPr/>
          <p:nvPr/>
        </p:nvSpPr>
        <p:spPr>
          <a:xfrm>
            <a:off x="7335571" y="5075377"/>
            <a:ext cx="279624" cy="454296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1" name="Flowchart: Off-page Connector 422">
            <a:extLst>
              <a:ext uri="{FF2B5EF4-FFF2-40B4-BE49-F238E27FC236}">
                <a16:creationId xmlns:a16="http://schemas.microsoft.com/office/drawing/2014/main" id="{B86359C2-EC33-4B33-85A6-9710591E4358}"/>
              </a:ext>
            </a:extLst>
          </p:cNvPr>
          <p:cNvSpPr/>
          <p:nvPr/>
        </p:nvSpPr>
        <p:spPr>
          <a:xfrm>
            <a:off x="11252761" y="980288"/>
            <a:ext cx="279624" cy="454296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45670F-B77E-4A42-8E68-3E3F6580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" y="1443669"/>
            <a:ext cx="12192000" cy="3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2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Toplista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5B81C-D038-44B9-BBEB-95E2AE16BB83}"/>
              </a:ext>
            </a:extLst>
          </p:cNvPr>
          <p:cNvSpPr/>
          <p:nvPr/>
        </p:nvSpPr>
        <p:spPr>
          <a:xfrm>
            <a:off x="525375" y="2894098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F62A4-1108-4D34-B985-53317BA55F82}"/>
              </a:ext>
            </a:extLst>
          </p:cNvPr>
          <p:cNvSpPr/>
          <p:nvPr/>
        </p:nvSpPr>
        <p:spPr>
          <a:xfrm>
            <a:off x="525375" y="3576029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C890C-95EF-42CD-8E70-1F05B7DE93CA}"/>
              </a:ext>
            </a:extLst>
          </p:cNvPr>
          <p:cNvSpPr/>
          <p:nvPr/>
        </p:nvSpPr>
        <p:spPr>
          <a:xfrm>
            <a:off x="525375" y="4316946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B53D0-E93F-4687-935E-5829CA887D70}"/>
              </a:ext>
            </a:extLst>
          </p:cNvPr>
          <p:cNvSpPr/>
          <p:nvPr/>
        </p:nvSpPr>
        <p:spPr>
          <a:xfrm>
            <a:off x="524977" y="5040926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C3685-8142-413D-BF83-080BE1E4F356}"/>
              </a:ext>
            </a:extLst>
          </p:cNvPr>
          <p:cNvSpPr txBox="1"/>
          <p:nvPr/>
        </p:nvSpPr>
        <p:spPr>
          <a:xfrm>
            <a:off x="-323772" y="5124532"/>
            <a:ext cx="198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Vivi</a:t>
            </a:r>
          </a:p>
          <a:p>
            <a:pPr algn="r"/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D5E56-42C8-4528-B320-9D890996B158}"/>
              </a:ext>
            </a:extLst>
          </p:cNvPr>
          <p:cNvSpPr txBox="1"/>
          <p:nvPr/>
        </p:nvSpPr>
        <p:spPr>
          <a:xfrm>
            <a:off x="-217654" y="4410810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Alex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387B0-6620-403E-9434-21C29E727D40}"/>
              </a:ext>
            </a:extLst>
          </p:cNvPr>
          <p:cNvSpPr txBox="1"/>
          <p:nvPr/>
        </p:nvSpPr>
        <p:spPr>
          <a:xfrm>
            <a:off x="-52092" y="3628074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Balázs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76115-F801-4F3B-B90A-612978946879}"/>
              </a:ext>
            </a:extLst>
          </p:cNvPr>
          <p:cNvSpPr txBox="1"/>
          <p:nvPr/>
        </p:nvSpPr>
        <p:spPr>
          <a:xfrm>
            <a:off x="-124819" y="294523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Gábor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7BA3AE-68CF-4163-BE86-09B44CB71DE3}"/>
              </a:ext>
            </a:extLst>
          </p:cNvPr>
          <p:cNvGrpSpPr/>
          <p:nvPr/>
        </p:nvGrpSpPr>
        <p:grpSpPr>
          <a:xfrm>
            <a:off x="2268039" y="1547446"/>
            <a:ext cx="5084483" cy="645128"/>
            <a:chOff x="2438934" y="1713581"/>
            <a:chExt cx="2831424" cy="5550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3CBDA8-AB68-455E-8993-6A5EE206022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27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A regisztrált felhasználók pontszámainak a toplistája.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F5492-2ED9-4898-8D25-64EB1CCE1F1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30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Pontszámok</a:t>
              </a:r>
              <a:endPara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4ADD5-41CF-470F-84BF-E7C0FAA5686C}"/>
              </a:ext>
            </a:extLst>
          </p:cNvPr>
          <p:cNvGrpSpPr/>
          <p:nvPr/>
        </p:nvGrpSpPr>
        <p:grpSpPr>
          <a:xfrm>
            <a:off x="67562" y="1210248"/>
            <a:ext cx="1894794" cy="1564686"/>
            <a:chOff x="11613480" y="1739639"/>
            <a:chExt cx="3450295" cy="2849189"/>
          </a:xfrm>
        </p:grpSpPr>
        <p:grpSp>
          <p:nvGrpSpPr>
            <p:cNvPr id="35" name="Graphic 201">
              <a:extLst>
                <a:ext uri="{FF2B5EF4-FFF2-40B4-BE49-F238E27FC236}">
                  <a16:creationId xmlns:a16="http://schemas.microsoft.com/office/drawing/2014/main" id="{13E3B2AF-648D-48CE-BC53-ECF419920813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270AC78-4252-4D7C-937F-F3039234B2FE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5323CB-086A-473B-9475-A735C342E359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E7DF8B-DD41-4F8E-95B1-A5C61E8A0839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DBC8EE-34A3-4CA2-9A14-AF93CAFE4A75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AAEA30A-EA65-40EC-8A31-B34AAD3194CE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3C70FB5-E0B1-4EC0-9A71-2F20F47B85AE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146CAA2-598A-4216-B263-D5E80C3E2753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C15842-ACD3-46A6-BE15-D3EFAB1666CB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0015A51-8A27-44BD-B283-98EEA531C1B5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D8D68B0-ABE9-43E9-8DEE-E568C6A0E2C3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2B25AC9-3224-4713-B2DC-0128C462AB8E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3B544A-5638-4FD5-8294-C41583DBAFDD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EFD3AB0-F9CD-426F-AA10-3B7BE4FB5CDF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A272FF2-1683-470F-A9EE-C8F849519AE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89B2A6E-7DA0-4ACB-B348-4F512E877D76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2AAE8C9-E3DB-4B57-A53E-8BD987839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391076"/>
              </p:ext>
            </p:extLst>
          </p:nvPr>
        </p:nvGraphicFramePr>
        <p:xfrm>
          <a:off x="1901219" y="2207145"/>
          <a:ext cx="7891960" cy="398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913717" y="2767281"/>
            <a:ext cx="32608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ko-KR" sz="4000" b="1" dirty="0">
                <a:solidFill>
                  <a:schemeClr val="bg1"/>
                </a:solidFill>
                <a:cs typeface="Arial" pitchFamily="34" charset="0"/>
              </a:rPr>
              <a:t>Felhasználói</a:t>
            </a:r>
          </a:p>
          <a:p>
            <a:r>
              <a:rPr lang="hu-HU" altLang="ko-KR" sz="4000" b="1" dirty="0">
                <a:solidFill>
                  <a:schemeClr val="bg1"/>
                </a:solidFill>
                <a:cs typeface="Arial" pitchFamily="34" charset="0"/>
              </a:rPr>
              <a:t>beállítások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00DDBE-694F-40C3-99CA-85FF529C29D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2E44-6215-410B-8941-6CC30164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0"/>
            <a:ext cx="372554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02DC33-F1FB-45B1-8413-D1DCDD4E2D52}"/>
              </a:ext>
            </a:extLst>
          </p:cNvPr>
          <p:cNvGrpSpPr/>
          <p:nvPr/>
        </p:nvGrpSpPr>
        <p:grpSpPr>
          <a:xfrm>
            <a:off x="-61126" y="4598033"/>
            <a:ext cx="2167332" cy="884121"/>
            <a:chOff x="270024" y="1671304"/>
            <a:chExt cx="1280222" cy="8929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3515A1-4EB9-4383-AA27-1EA892E34B18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652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Amennyiben felhasználó nevet szeretnék módosítani, ezen a menüponton elérhető.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18B10D-BD66-4DD0-92B7-725E1D195852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accent2"/>
                  </a:solidFill>
                  <a:cs typeface="Arial" pitchFamily="34" charset="0"/>
                </a:rPr>
                <a:t>Új felhasználóv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46545E-4CD6-4BA6-8DE6-9776A71D9AD8}"/>
              </a:ext>
            </a:extLst>
          </p:cNvPr>
          <p:cNvGrpSpPr/>
          <p:nvPr/>
        </p:nvGrpSpPr>
        <p:grpSpPr>
          <a:xfrm>
            <a:off x="2126446" y="4598033"/>
            <a:ext cx="2167332" cy="884120"/>
            <a:chOff x="270024" y="1671305"/>
            <a:chExt cx="1280222" cy="8929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4807AD-85F1-4A91-A92D-3DF4EFED91DA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Amennyiben email címet szeretnék módosítani, ezen a menüponton elérhető.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0F2397-0990-4016-8CEE-F182F0A26BA4}"/>
                </a:ext>
              </a:extLst>
            </p:cNvPr>
            <p:cNvSpPr txBox="1"/>
            <p:nvPr/>
          </p:nvSpPr>
          <p:spPr>
            <a:xfrm>
              <a:off x="270024" y="1671305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accent3"/>
                  </a:solidFill>
                  <a:cs typeface="Arial" pitchFamily="34" charset="0"/>
                </a:rPr>
                <a:t>Új email cím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776BF-D27F-49F5-BC73-FD69BF56722C}"/>
              </a:ext>
            </a:extLst>
          </p:cNvPr>
          <p:cNvGrpSpPr/>
          <p:nvPr/>
        </p:nvGrpSpPr>
        <p:grpSpPr>
          <a:xfrm>
            <a:off x="4314019" y="4598034"/>
            <a:ext cx="2167332" cy="884121"/>
            <a:chOff x="270024" y="1671304"/>
            <a:chExt cx="1280222" cy="8929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C9024B-B528-47E9-9B41-D1AFFB86E51E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Amennyiben jelszavat szeretnék módosítani, ezen a menüponton elérhető.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E20F01-F1A3-4070-A998-96ED6F26390D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accent4"/>
                  </a:solidFill>
                  <a:cs typeface="Arial" pitchFamily="34" charset="0"/>
                </a:rPr>
                <a:t>Új jelszó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4977BE-21EA-4CCE-9032-7EFCA02655FB}"/>
              </a:ext>
            </a:extLst>
          </p:cNvPr>
          <p:cNvGrpSpPr/>
          <p:nvPr/>
        </p:nvGrpSpPr>
        <p:grpSpPr>
          <a:xfrm>
            <a:off x="1" y="5559885"/>
            <a:ext cx="3314310" cy="1253453"/>
            <a:chOff x="-407485" y="1671304"/>
            <a:chExt cx="1957731" cy="12659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F54757-855E-4BB2-8702-369705AE41D9}"/>
                </a:ext>
              </a:extLst>
            </p:cNvPr>
            <p:cNvSpPr txBox="1"/>
            <p:nvPr/>
          </p:nvSpPr>
          <p:spPr>
            <a:xfrm>
              <a:off x="-407485" y="1911472"/>
              <a:ext cx="1957731" cy="1025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200" dirty="0">
                  <a:solidFill>
                    <a:srgbClr val="050505"/>
                  </a:solidFill>
                  <a:latin typeface="Segoe UI Historic" panose="020B0502040204020203" pitchFamily="34" charset="0"/>
                </a:rPr>
                <a:t>M</a:t>
              </a:r>
              <a:r>
                <a:rPr lang="hu-HU" sz="1200" b="0" i="0" dirty="0">
                  <a:solidFill>
                    <a:srgbClr val="050505"/>
                  </a:solidFill>
                  <a:effectLst/>
                  <a:latin typeface="Segoe UI Historic" panose="020B0502040204020203" pitchFamily="34" charset="0"/>
                </a:rPr>
                <a:t>iután a felhasználó regisztrált Strava oldalán és megkérte a személyes </a:t>
              </a:r>
              <a:r>
                <a:rPr lang="hu-HU" sz="1200" dirty="0">
                  <a:solidFill>
                    <a:srgbClr val="050505"/>
                  </a:solidFill>
                  <a:latin typeface="Segoe UI Historic" panose="020B0502040204020203" pitchFamily="34" charset="0"/>
                </a:rPr>
                <a:t>API</a:t>
              </a:r>
              <a:r>
                <a:rPr lang="hu-HU" sz="1200" b="0" i="0" dirty="0">
                  <a:solidFill>
                    <a:srgbClr val="050505"/>
                  </a:solidFill>
                  <a:effectLst/>
                  <a:latin typeface="Segoe UI Historic" panose="020B0502040204020203" pitchFamily="34" charset="0"/>
                </a:rPr>
                <a:t> kulcsait, már képes regisztrálni azt a rendszerben, ezzel közvetlenül a futó alkalmazásból lekérve a legutóbbi 10 futását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80942E-7355-422E-B261-6F93D825080E}"/>
                </a:ext>
              </a:extLst>
            </p:cNvPr>
            <p:cNvSpPr txBox="1"/>
            <p:nvPr/>
          </p:nvSpPr>
          <p:spPr>
            <a:xfrm>
              <a:off x="-45551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accent2"/>
                  </a:solidFill>
                  <a:cs typeface="Arial" pitchFamily="34" charset="0"/>
                </a:rPr>
                <a:t>Stava Client ID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6BDB85-CD43-4107-B6F5-DB4586EEB23E}"/>
              </a:ext>
            </a:extLst>
          </p:cNvPr>
          <p:cNvGrpSpPr/>
          <p:nvPr/>
        </p:nvGrpSpPr>
        <p:grpSpPr>
          <a:xfrm>
            <a:off x="3470896" y="5570686"/>
            <a:ext cx="2167332" cy="884121"/>
            <a:chOff x="270024" y="1671304"/>
            <a:chExt cx="1280222" cy="8929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316EBD-8C46-47AC-A33C-BA0E5E545E86}"/>
                </a:ext>
              </a:extLst>
            </p:cNvPr>
            <p:cNvSpPr txBox="1"/>
            <p:nvPr/>
          </p:nvSpPr>
          <p:spPr>
            <a:xfrm>
              <a:off x="270024" y="1911472"/>
              <a:ext cx="1280222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API használatához  szükséges titkos kód. (Acces token)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5E899-FC75-47DC-9223-EF57DA150DDB}"/>
                </a:ext>
              </a:extLst>
            </p:cNvPr>
            <p:cNvSpPr txBox="1"/>
            <p:nvPr/>
          </p:nvSpPr>
          <p:spPr>
            <a:xfrm>
              <a:off x="270024" y="1671304"/>
              <a:ext cx="1280222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400" b="1" dirty="0">
                  <a:solidFill>
                    <a:schemeClr val="accent3"/>
                  </a:solidFill>
                  <a:cs typeface="Arial" pitchFamily="34" charset="0"/>
                </a:rPr>
                <a:t>Strava Client Secret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2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altLang="ko-KR" sz="6000" dirty="0">
                <a:solidFill>
                  <a:schemeClr val="bg1"/>
                </a:solidFill>
                <a:cs typeface="Arial" pitchFamily="34" charset="0"/>
              </a:rPr>
              <a:t>Köszönjük a figyelmet!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Egy app mind felett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altLang="ko-KR" sz="1867" dirty="0">
                <a:solidFill>
                  <a:schemeClr val="bg1"/>
                </a:solidFill>
                <a:cs typeface="Arial" pitchFamily="34" charset="0"/>
              </a:rPr>
              <a:t>Fuss velünk!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4" cy="958096"/>
            <a:chOff x="4753009" y="790578"/>
            <a:chExt cx="5621924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615553"/>
              <a:chOff x="6557475" y="1411926"/>
              <a:chExt cx="4507692" cy="61555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Már regisztrált felhasználó név megadása.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Felhasználónév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615553"/>
              <a:chOff x="6557475" y="1411926"/>
              <a:chExt cx="4507692" cy="61555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Már regisztrált felhasználónévhez tartozó jelszó megadása.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Jelszó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615553"/>
              <a:chOff x="6557475" y="1411926"/>
              <a:chExt cx="4507692" cy="6155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Ezen a ponton belül elérhető az oldalra történő regisztráció.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Regisztrációs menüpont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615553"/>
              <a:chOff x="6557475" y="1411926"/>
              <a:chExt cx="4507692" cy="61555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Amennyiben elfelejtettük a jelszavunkat, itt megváltoztathatjuk.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Jelszó visszaállítás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255740" y="223186"/>
            <a:ext cx="39188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Bejelentkező oldal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2D74E-4D2E-4D7C-81CA-8D81B3ACF9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55740" y="1485070"/>
            <a:ext cx="4288605" cy="4887015"/>
          </a:xfrm>
          <a:prstGeom prst="rect">
            <a:avLst/>
          </a:prstGeom>
          <a:effectLst>
            <a:glow rad="1333500">
              <a:schemeClr val="accent4">
                <a:satMod val="175000"/>
                <a:alpha val="22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Placeholder 10">
            <a:extLst>
              <a:ext uri="{FF2B5EF4-FFF2-40B4-BE49-F238E27FC236}">
                <a16:creationId xmlns:a16="http://schemas.microsoft.com/office/drawing/2014/main" id="{092F69B6-FD97-4B5A-A5DF-49B244C9D9EF}"/>
              </a:ext>
            </a:extLst>
          </p:cNvPr>
          <p:cNvSpPr txBox="1">
            <a:spLocks/>
          </p:cNvSpPr>
          <p:nvPr/>
        </p:nvSpPr>
        <p:spPr>
          <a:xfrm>
            <a:off x="458671" y="5072718"/>
            <a:ext cx="3569140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hu-HU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Regisztráció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195E7ED-F44D-446D-9C92-17773EFF965B}"/>
              </a:ext>
            </a:extLst>
          </p:cNvPr>
          <p:cNvGrpSpPr/>
          <p:nvPr/>
        </p:nvGrpSpPr>
        <p:grpSpPr>
          <a:xfrm>
            <a:off x="3493412" y="331916"/>
            <a:ext cx="3802123" cy="1162654"/>
            <a:chOff x="4719603" y="1323193"/>
            <a:chExt cx="3425130" cy="116265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5B1322F-53AF-4266-AD09-1F9FCDB53988}"/>
                </a:ext>
              </a:extLst>
            </p:cNvPr>
            <p:cNvGrpSpPr/>
            <p:nvPr/>
          </p:nvGrpSpPr>
          <p:grpSpPr>
            <a:xfrm>
              <a:off x="4719603" y="1323193"/>
              <a:ext cx="3425006" cy="369332"/>
              <a:chOff x="4719602" y="1323193"/>
              <a:chExt cx="3529701" cy="369332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74793B1-F720-4F13-A607-E516824A8C0D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6D8010D-8A6A-4380-9683-5850898ADF15}"/>
                  </a:ext>
                </a:extLst>
              </p:cNvPr>
              <p:cNvSpPr txBox="1"/>
              <p:nvPr/>
            </p:nvSpPr>
            <p:spPr>
              <a:xfrm>
                <a:off x="4723947" y="1323193"/>
                <a:ext cx="352535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Felhasználónév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DD889A-A806-4F6F-AB10-1F2E7F9F392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altLang="ko-KR" dirty="0">
                  <a:solidFill>
                    <a:schemeClr val="bg1"/>
                  </a:solidFill>
                  <a:cs typeface="Arial" pitchFamily="34" charset="0"/>
                </a:rPr>
                <a:t>Itt adhatjuk meg az oldalon használni kívánt nevünket.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D0DC80-19A5-4CA4-90D1-0B3C2A08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542"/>
          <a:stretch/>
        </p:blipFill>
        <p:spPr>
          <a:xfrm>
            <a:off x="7666059" y="331916"/>
            <a:ext cx="3886742" cy="5210098"/>
          </a:xfrm>
          <a:prstGeom prst="rect">
            <a:avLst/>
          </a:prstGeom>
          <a:effectLst>
            <a:glow rad="1257300">
              <a:schemeClr val="accent3">
                <a:satMod val="175000"/>
                <a:alpha val="23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F5B624-93F6-4639-BF0B-0564E8C01EC9}"/>
              </a:ext>
            </a:extLst>
          </p:cNvPr>
          <p:cNvGrpSpPr/>
          <p:nvPr/>
        </p:nvGrpSpPr>
        <p:grpSpPr>
          <a:xfrm>
            <a:off x="3477130" y="1526800"/>
            <a:ext cx="3802123" cy="1162654"/>
            <a:chOff x="4719603" y="1323193"/>
            <a:chExt cx="3425130" cy="1162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157611-862B-4948-B805-0DC3A51CA410}"/>
                </a:ext>
              </a:extLst>
            </p:cNvPr>
            <p:cNvGrpSpPr/>
            <p:nvPr/>
          </p:nvGrpSpPr>
          <p:grpSpPr>
            <a:xfrm>
              <a:off x="4719603" y="1323193"/>
              <a:ext cx="3425006" cy="369332"/>
              <a:chOff x="4719602" y="1323193"/>
              <a:chExt cx="3529701" cy="3693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75C61A8-3C97-46C5-AC7B-9CD681EDDD68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77EEF2-67D6-452A-9747-363BD285525C}"/>
                  </a:ext>
                </a:extLst>
              </p:cNvPr>
              <p:cNvSpPr txBox="1"/>
              <p:nvPr/>
            </p:nvSpPr>
            <p:spPr>
              <a:xfrm>
                <a:off x="4723947" y="1323193"/>
                <a:ext cx="352535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Email cím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46CA27-AE26-42F4-B93A-42D9762CE32B}"/>
                </a:ext>
              </a:extLst>
            </p:cNvPr>
            <p:cNvSpPr txBox="1"/>
            <p:nvPr/>
          </p:nvSpPr>
          <p:spPr>
            <a:xfrm>
              <a:off x="4723819" y="1839516"/>
              <a:ext cx="342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altLang="ko-KR" dirty="0">
                  <a:solidFill>
                    <a:schemeClr val="bg1"/>
                  </a:solidFill>
                  <a:cs typeface="Arial" pitchFamily="34" charset="0"/>
                </a:rPr>
                <a:t>A már meglévő email címünk megadása.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93FBEC-E2C0-41FE-BC55-F4DE26B3A2F3}"/>
              </a:ext>
            </a:extLst>
          </p:cNvPr>
          <p:cNvGrpSpPr/>
          <p:nvPr/>
        </p:nvGrpSpPr>
        <p:grpSpPr>
          <a:xfrm>
            <a:off x="3389660" y="2766516"/>
            <a:ext cx="3905460" cy="1162653"/>
            <a:chOff x="4626388" y="1323193"/>
            <a:chExt cx="3518221" cy="11626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36FA9F-182A-4DDA-AA02-3814E4C51387}"/>
                </a:ext>
              </a:extLst>
            </p:cNvPr>
            <p:cNvGrpSpPr/>
            <p:nvPr/>
          </p:nvGrpSpPr>
          <p:grpSpPr>
            <a:xfrm>
              <a:off x="4719603" y="1323193"/>
              <a:ext cx="3425006" cy="369332"/>
              <a:chOff x="4719602" y="1323193"/>
              <a:chExt cx="3529701" cy="36933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B3B557-7D08-4F38-8A0C-7B4473008094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3DA0D-0409-4986-87D2-3A151ABEA967}"/>
                  </a:ext>
                </a:extLst>
              </p:cNvPr>
              <p:cNvSpPr txBox="1"/>
              <p:nvPr/>
            </p:nvSpPr>
            <p:spPr>
              <a:xfrm>
                <a:off x="4723947" y="1323193"/>
                <a:ext cx="352535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Jelszó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5AC54C-A896-49D9-BBFA-FB0D9C725234}"/>
                </a:ext>
              </a:extLst>
            </p:cNvPr>
            <p:cNvSpPr txBox="1"/>
            <p:nvPr/>
          </p:nvSpPr>
          <p:spPr>
            <a:xfrm>
              <a:off x="4626388" y="1839515"/>
              <a:ext cx="342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altLang="ko-KR" dirty="0">
                  <a:solidFill>
                    <a:schemeClr val="bg1"/>
                  </a:solidFill>
                </a:rPr>
                <a:t>A jelszavunk amit a jövőben használni szeretnénk.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4AA382-0D29-49BE-8D31-E9311064B7E3}"/>
              </a:ext>
            </a:extLst>
          </p:cNvPr>
          <p:cNvGrpSpPr/>
          <p:nvPr/>
        </p:nvGrpSpPr>
        <p:grpSpPr>
          <a:xfrm>
            <a:off x="3477130" y="3951999"/>
            <a:ext cx="3842625" cy="1118155"/>
            <a:chOff x="4682993" y="1323193"/>
            <a:chExt cx="3461616" cy="111815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107C14-A9CE-40FC-A5D0-592C42CE0618}"/>
                </a:ext>
              </a:extLst>
            </p:cNvPr>
            <p:cNvGrpSpPr/>
            <p:nvPr/>
          </p:nvGrpSpPr>
          <p:grpSpPr>
            <a:xfrm>
              <a:off x="4719603" y="1323193"/>
              <a:ext cx="3425006" cy="369332"/>
              <a:chOff x="4719602" y="1323193"/>
              <a:chExt cx="3529701" cy="36933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8F14C31-AC03-44CB-A34D-3A0EA32E3969}"/>
                  </a:ext>
                </a:extLst>
              </p:cNvPr>
              <p:cNvSpPr/>
              <p:nvPr/>
            </p:nvSpPr>
            <p:spPr>
              <a:xfrm>
                <a:off x="4719602" y="1353970"/>
                <a:ext cx="3529701" cy="30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9625D0-D91C-4C51-B4D6-4E067BAED457}"/>
                  </a:ext>
                </a:extLst>
              </p:cNvPr>
              <p:cNvSpPr txBox="1"/>
              <p:nvPr/>
            </p:nvSpPr>
            <p:spPr>
              <a:xfrm>
                <a:off x="4723947" y="1323193"/>
                <a:ext cx="352535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hu-HU" altLang="ko-KR" b="1" dirty="0">
                    <a:solidFill>
                      <a:schemeClr val="bg1"/>
                    </a:solidFill>
                    <a:cs typeface="Arial" pitchFamily="34" charset="0"/>
                  </a:rPr>
                  <a:t>Jelszó újra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39D3EF-1F83-47CF-95C2-F4C26ADD0002}"/>
                </a:ext>
              </a:extLst>
            </p:cNvPr>
            <p:cNvSpPr txBox="1"/>
            <p:nvPr/>
          </p:nvSpPr>
          <p:spPr>
            <a:xfrm>
              <a:off x="4682993" y="1795017"/>
              <a:ext cx="342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hu-HU" altLang="ko-KR" sz="1800" dirty="0">
                  <a:solidFill>
                    <a:schemeClr val="bg1"/>
                  </a:solidFill>
                </a:rPr>
                <a:t>A jelszavak egyezősége szempontjából szükséges.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6369593" y="3463034"/>
            <a:ext cx="41128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5400" b="1" dirty="0">
                <a:solidFill>
                  <a:schemeClr val="accent4"/>
                </a:solidFill>
                <a:cs typeface="Arial" pitchFamily="34" charset="0"/>
              </a:rPr>
              <a:t>Jelszó </a:t>
            </a:r>
            <a:endParaRPr lang="en-US" altLang="ko-KR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F3310-EA70-4275-99CE-59C69245AC95}"/>
              </a:ext>
            </a:extLst>
          </p:cNvPr>
          <p:cNvSpPr txBox="1"/>
          <p:nvPr/>
        </p:nvSpPr>
        <p:spPr>
          <a:xfrm>
            <a:off x="7359345" y="4246057"/>
            <a:ext cx="48326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4400" b="1" dirty="0">
                <a:solidFill>
                  <a:schemeClr val="accent5"/>
                </a:solidFill>
                <a:cs typeface="Arial" pitchFamily="34" charset="0"/>
              </a:rPr>
              <a:t>Visszaállítás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E706436A-43BA-4C1A-B1F4-22A2B98C1E1C}"/>
              </a:ext>
            </a:extLst>
          </p:cNvPr>
          <p:cNvSpPr/>
          <p:nvPr/>
        </p:nvSpPr>
        <p:spPr>
          <a:xfrm>
            <a:off x="5571522" y="1751239"/>
            <a:ext cx="6209047" cy="118206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B116EE-A9F0-4119-BE37-A6FDECAC30AB}"/>
              </a:ext>
            </a:extLst>
          </p:cNvPr>
          <p:cNvGrpSpPr/>
          <p:nvPr/>
        </p:nvGrpSpPr>
        <p:grpSpPr>
          <a:xfrm>
            <a:off x="5971667" y="1852955"/>
            <a:ext cx="1526872" cy="900096"/>
            <a:chOff x="4139952" y="1998365"/>
            <a:chExt cx="1309549" cy="77198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6DB4E6B-2E61-4FAB-B311-C395B3B8FC43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bg1"/>
                  </a:solidFill>
                </a:rPr>
                <a:t>Itt a regisztrált email címet kell megadnunk.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CCC4A-D98B-49D0-B679-1432FB52986C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hu-HU" altLang="ko-KR" sz="1200" b="1" dirty="0">
                  <a:solidFill>
                    <a:schemeClr val="bg1"/>
                  </a:solidFill>
                </a:rPr>
                <a:t>Email cím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2DC93D-6CF0-4C20-80CA-0D78B293A84E}"/>
              </a:ext>
            </a:extLst>
          </p:cNvPr>
          <p:cNvGrpSpPr/>
          <p:nvPr/>
        </p:nvGrpSpPr>
        <p:grpSpPr>
          <a:xfrm>
            <a:off x="8059275" y="1841850"/>
            <a:ext cx="1654760" cy="921250"/>
            <a:chOff x="4147994" y="1998364"/>
            <a:chExt cx="1419234" cy="79012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1C32AF-CEAB-448D-A16A-A4E4DA88BB85}"/>
                </a:ext>
              </a:extLst>
            </p:cNvPr>
            <p:cNvSpPr txBox="1"/>
            <p:nvPr/>
          </p:nvSpPr>
          <p:spPr>
            <a:xfrm>
              <a:off x="4147994" y="2234153"/>
              <a:ext cx="1419234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bg1"/>
                  </a:solidFill>
                </a:rPr>
                <a:t>Az új jelszavunk amit a jövőben használni szeretnénk.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209004-381E-498D-BCAA-2703FA1D8D52}"/>
                </a:ext>
              </a:extLst>
            </p:cNvPr>
            <p:cNvSpPr txBox="1"/>
            <p:nvPr/>
          </p:nvSpPr>
          <p:spPr>
            <a:xfrm>
              <a:off x="4170945" y="1998364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hu-HU" altLang="ko-KR" sz="1200" b="1" dirty="0">
                  <a:solidFill>
                    <a:schemeClr val="bg1"/>
                  </a:solidFill>
                </a:rPr>
                <a:t>Új jelszó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C4DD10-18D9-4AB6-972D-9250129209E6}"/>
              </a:ext>
            </a:extLst>
          </p:cNvPr>
          <p:cNvGrpSpPr/>
          <p:nvPr/>
        </p:nvGrpSpPr>
        <p:grpSpPr>
          <a:xfrm>
            <a:off x="9884610" y="1839769"/>
            <a:ext cx="1954337" cy="732215"/>
            <a:chOff x="3931097" y="1996581"/>
            <a:chExt cx="1676172" cy="62799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35B15C-B41C-409C-9135-35875CAF205C}"/>
                </a:ext>
              </a:extLst>
            </p:cNvPr>
            <p:cNvSpPr txBox="1"/>
            <p:nvPr/>
          </p:nvSpPr>
          <p:spPr>
            <a:xfrm>
              <a:off x="3931097" y="2228623"/>
              <a:ext cx="1676172" cy="395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altLang="ko-KR" sz="1200" dirty="0">
                  <a:solidFill>
                    <a:schemeClr val="bg1"/>
                  </a:solidFill>
                </a:rPr>
                <a:t>A jelszavak egyezősége szempontjából szükséges.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90B668-0E1E-40CB-AE9A-0918FC4F4EAD}"/>
                </a:ext>
              </a:extLst>
            </p:cNvPr>
            <p:cNvSpPr txBox="1"/>
            <p:nvPr/>
          </p:nvSpPr>
          <p:spPr>
            <a:xfrm>
              <a:off x="4030665" y="1996581"/>
              <a:ext cx="1477036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hu-HU" altLang="ko-KR" sz="1200" b="1" dirty="0">
                  <a:solidFill>
                    <a:schemeClr val="bg1"/>
                  </a:solidFill>
                </a:rPr>
                <a:t>Jelszó megerősítése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F9C24C-E663-4875-8ADD-FBF77240F098}"/>
              </a:ext>
            </a:extLst>
          </p:cNvPr>
          <p:cNvCxnSpPr/>
          <p:nvPr/>
        </p:nvCxnSpPr>
        <p:spPr>
          <a:xfrm>
            <a:off x="7774218" y="1999064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C5FE11-9693-45C8-8AB5-82C75F8A466B}"/>
              </a:ext>
            </a:extLst>
          </p:cNvPr>
          <p:cNvCxnSpPr/>
          <p:nvPr/>
        </p:nvCxnSpPr>
        <p:spPr>
          <a:xfrm>
            <a:off x="9852448" y="2009764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AD490D8-34B4-4BF0-9FFF-3EE398BC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5" y="459659"/>
            <a:ext cx="4941345" cy="5938681"/>
          </a:xfrm>
          <a:prstGeom prst="rect">
            <a:avLst/>
          </a:prstGeom>
          <a:effectLst>
            <a:glow rad="749300">
              <a:schemeClr val="accent2">
                <a:satMod val="175000"/>
                <a:alpha val="14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circuit, sitting, light&#10;&#10;Description automatically generated">
            <a:extLst>
              <a:ext uri="{FF2B5EF4-FFF2-40B4-BE49-F238E27FC236}">
                <a16:creationId xmlns:a16="http://schemas.microsoft.com/office/drawing/2014/main" id="{9E52AA4D-FE36-4100-9942-221B3908A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r="2193"/>
          <a:stretch/>
        </p:blipFill>
        <p:spPr>
          <a:xfrm>
            <a:off x="0" y="0"/>
            <a:ext cx="12192000" cy="7191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34DB8-DED9-4416-A83A-A490CBCAE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3"/>
          <a:stretch/>
        </p:blipFill>
        <p:spPr>
          <a:xfrm>
            <a:off x="0" y="3919329"/>
            <a:ext cx="12192000" cy="14932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5FE064-888D-4EB7-A616-E15324DF22C8}"/>
              </a:ext>
            </a:extLst>
          </p:cNvPr>
          <p:cNvSpPr txBox="1"/>
          <p:nvPr/>
        </p:nvSpPr>
        <p:spPr>
          <a:xfrm>
            <a:off x="1859280" y="60960"/>
            <a:ext cx="847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dirty="0">
                <a:solidFill>
                  <a:schemeClr val="bg1"/>
                </a:solidFill>
              </a:rPr>
              <a:t>Menüpontok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3FE642-D1B6-4FCC-90CF-CD30FD776869}"/>
              </a:ext>
            </a:extLst>
          </p:cNvPr>
          <p:cNvGrpSpPr/>
          <p:nvPr/>
        </p:nvGrpSpPr>
        <p:grpSpPr>
          <a:xfrm>
            <a:off x="1097280" y="1554480"/>
            <a:ext cx="9712960" cy="1767618"/>
            <a:chOff x="4753009" y="790578"/>
            <a:chExt cx="5482322" cy="95809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EB8DE1-81D7-43B9-BB95-C5F1F7FF4F53}"/>
                </a:ext>
              </a:extLst>
            </p:cNvPr>
            <p:cNvSpPr txBox="1"/>
            <p:nvPr/>
          </p:nvSpPr>
          <p:spPr>
            <a:xfrm>
              <a:off x="5806543" y="1008016"/>
              <a:ext cx="4428788" cy="62616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3200" b="1" dirty="0">
                  <a:solidFill>
                    <a:schemeClr val="bg1"/>
                  </a:solidFill>
                  <a:cs typeface="Arial" pitchFamily="34" charset="0"/>
                </a:rPr>
                <a:t>Bejelentkezéskor az alábbi menüpontok közül választhatunk.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3A372B-BA76-41AA-85E5-45418A3FA19B}"/>
                </a:ext>
              </a:extLst>
            </p:cNvPr>
            <p:cNvSpPr txBox="1"/>
            <p:nvPr/>
          </p:nvSpPr>
          <p:spPr>
            <a:xfrm>
              <a:off x="4753009" y="958239"/>
              <a:ext cx="958096" cy="59038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hu-HU" altLang="ko-KR" sz="6000" b="1" dirty="0">
                  <a:solidFill>
                    <a:schemeClr val="bg1"/>
                  </a:solidFill>
                  <a:cs typeface="Arial" pitchFamily="34" charset="0"/>
                </a:rPr>
                <a:t>O</a:t>
              </a:r>
              <a:endParaRPr lang="ko-KR" altLang="en-US" sz="6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BD2B0AA-9300-40CC-B96C-E6F39FC128DB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062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468AA65-6222-48DA-93EB-54D0E4CB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r="1377" b="19385"/>
          <a:stretch/>
        </p:blipFill>
        <p:spPr>
          <a:xfrm>
            <a:off x="0" y="1161469"/>
            <a:ext cx="12192000" cy="574449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9947324-350A-4272-93DD-8595CD02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09" y="1260747"/>
            <a:ext cx="4299372" cy="45744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Rajzolási oldal</a:t>
            </a:r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334654" y="4360215"/>
            <a:ext cx="1743241" cy="787214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40814" y="5846233"/>
              <a:ext cx="982773" cy="429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1"/>
              <a:r>
                <a:rPr lang="hu-HU" altLang="ko-KR" b="1" dirty="0">
                  <a:solidFill>
                    <a:schemeClr val="bg1"/>
                  </a:solidFill>
                  <a:cs typeface="Arial" pitchFamily="34" charset="0"/>
                </a:rPr>
                <a:t>Itt látható</a:t>
              </a:r>
            </a:p>
            <a:p>
              <a:pPr algn="ctr" latinLnBrk="1"/>
              <a:r>
                <a:rPr lang="hu-HU" altLang="ko-KR" b="1" dirty="0">
                  <a:solidFill>
                    <a:schemeClr val="bg1"/>
                  </a:solidFill>
                  <a:cs typeface="Arial" pitchFamily="34" charset="0"/>
                </a:rPr>
                <a:t> a rajzunk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682069" y="5388907"/>
            <a:ext cx="1952105" cy="787214"/>
            <a:chOff x="2667000" y="5799373"/>
            <a:chExt cx="1371600" cy="5232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742976" y="5846233"/>
              <a:ext cx="1220022" cy="429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hu-HU" altLang="ko-KR" b="1" dirty="0">
                  <a:solidFill>
                    <a:schemeClr val="bg1"/>
                  </a:solidFill>
                  <a:cs typeface="Arial" pitchFamily="34" charset="0"/>
                </a:rPr>
                <a:t>Törli a kijelölt </a:t>
              </a:r>
            </a:p>
            <a:p>
              <a:pPr algn="ctr" latinLnBrk="1"/>
              <a:r>
                <a:rPr lang="hu-HU" altLang="ko-KR" b="1" dirty="0">
                  <a:solidFill>
                    <a:schemeClr val="bg1"/>
                  </a:solidFill>
                  <a:cs typeface="Arial" pitchFamily="34" charset="0"/>
                </a:rPr>
                <a:t>alakzatunkat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3256480" y="5955071"/>
            <a:ext cx="2402041" cy="787214"/>
            <a:chOff x="2667000" y="5799373"/>
            <a:chExt cx="1371600" cy="52322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736794" y="5856331"/>
              <a:ext cx="1211175" cy="388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Fájlfeltöltés </a:t>
              </a:r>
            </a:p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összehasonlításhoz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9122089" y="5388089"/>
            <a:ext cx="2068195" cy="787214"/>
            <a:chOff x="2318642" y="5799373"/>
            <a:chExt cx="2068195" cy="78721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393018" y="5799373"/>
              <a:ext cx="1935606" cy="787214"/>
            </a:xfrm>
            <a:prstGeom prst="rect">
              <a:avLst/>
            </a:prstGeom>
            <a:solidFill>
              <a:srgbClr val="117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318642" y="5909124"/>
              <a:ext cx="20681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Utolsó 10 futás </a:t>
              </a:r>
            </a:p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feltöltése Stava-ból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9583035" y="4386650"/>
            <a:ext cx="2192288" cy="830997"/>
            <a:chOff x="2667000" y="5799373"/>
            <a:chExt cx="1371600" cy="52322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19488" y="5882522"/>
              <a:ext cx="877751" cy="368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Rajzolás </a:t>
              </a:r>
            </a:p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megkezdése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6607" y="2295173"/>
            <a:ext cx="4512955" cy="2158764"/>
          </a:xfrm>
          <a:prstGeom prst="bentConnector3">
            <a:avLst>
              <a:gd name="adj1" fmla="val 94576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4970" y="4533272"/>
            <a:ext cx="2632987" cy="1249038"/>
          </a:xfrm>
          <a:prstGeom prst="bentConnector3">
            <a:avLst>
              <a:gd name="adj1" fmla="val 36643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7088813" y="4591916"/>
            <a:ext cx="2494222" cy="210233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7142069" y="5294191"/>
            <a:ext cx="2054396" cy="487505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C3F40E3-FBB4-4EBF-8B3D-F4BA52F6ED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7257" y="5598348"/>
            <a:ext cx="252031" cy="203461"/>
          </a:xfrm>
          <a:prstGeom prst="bentConnector3">
            <a:avLst>
              <a:gd name="adj1" fmla="val 1626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9AAD801-9AC9-4AE6-A6C4-01AAC78CC2D6}"/>
              </a:ext>
            </a:extLst>
          </p:cNvPr>
          <p:cNvCxnSpPr>
            <a:cxnSpLocks/>
            <a:stCxn id="123" idx="0"/>
          </p:cNvCxnSpPr>
          <p:nvPr/>
        </p:nvCxnSpPr>
        <p:spPr>
          <a:xfrm rot="5400000" flipH="1" flipV="1">
            <a:off x="4420868" y="5406813"/>
            <a:ext cx="652343" cy="61556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123">
            <a:extLst>
              <a:ext uri="{FF2B5EF4-FFF2-40B4-BE49-F238E27FC236}">
                <a16:creationId xmlns:a16="http://schemas.microsoft.com/office/drawing/2014/main" id="{3840C6F4-FA02-41F2-823F-C2872984D986}"/>
              </a:ext>
            </a:extLst>
          </p:cNvPr>
          <p:cNvGrpSpPr/>
          <p:nvPr/>
        </p:nvGrpSpPr>
        <p:grpSpPr>
          <a:xfrm>
            <a:off x="6399275" y="5933184"/>
            <a:ext cx="2402736" cy="830997"/>
            <a:chOff x="2393018" y="5784215"/>
            <a:chExt cx="1935606" cy="830997"/>
          </a:xfrm>
        </p:grpSpPr>
        <p:sp>
          <p:nvSpPr>
            <p:cNvPr id="39" name="Rectangle 124">
              <a:extLst>
                <a:ext uri="{FF2B5EF4-FFF2-40B4-BE49-F238E27FC236}">
                  <a16:creationId xmlns:a16="http://schemas.microsoft.com/office/drawing/2014/main" id="{6A42BE72-57D0-4E4B-AC97-9934583A4A59}"/>
                </a:ext>
              </a:extLst>
            </p:cNvPr>
            <p:cNvSpPr/>
            <p:nvPr/>
          </p:nvSpPr>
          <p:spPr>
            <a:xfrm>
              <a:off x="2393018" y="5799373"/>
              <a:ext cx="1935606" cy="7872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25">
              <a:extLst>
                <a:ext uri="{FF2B5EF4-FFF2-40B4-BE49-F238E27FC236}">
                  <a16:creationId xmlns:a16="http://schemas.microsoft.com/office/drawing/2014/main" id="{AB425A5E-B331-40F0-96E1-7E89E7D05718}"/>
                </a:ext>
              </a:extLst>
            </p:cNvPr>
            <p:cNvSpPr/>
            <p:nvPr/>
          </p:nvSpPr>
          <p:spPr>
            <a:xfrm>
              <a:off x="2656179" y="5784215"/>
              <a:ext cx="149822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Térképen keres </a:t>
              </a:r>
            </a:p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nekünk  hasonló </a:t>
              </a:r>
            </a:p>
            <a:p>
              <a:pPr algn="ctr" latinLnBrk="1"/>
              <a:r>
                <a:rPr lang="hu-HU" altLang="ko-KR" sz="1600" b="1" dirty="0">
                  <a:solidFill>
                    <a:schemeClr val="bg1"/>
                  </a:solidFill>
                  <a:cs typeface="Arial" pitchFamily="34" charset="0"/>
                </a:rPr>
                <a:t>útvonalat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31DA26C-163F-40EC-B6C5-DD26E46E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83" y="1744824"/>
            <a:ext cx="2785087" cy="25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2E1E803-A830-4F11-8786-209FD9E44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3" r="14391"/>
          <a:stretch/>
        </p:blipFill>
        <p:spPr>
          <a:xfrm>
            <a:off x="206483" y="773499"/>
            <a:ext cx="5668684" cy="5743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F7398-BA80-4C39-B23A-6D552E0F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8" r="28628" b="2"/>
          <a:stretch/>
        </p:blipFill>
        <p:spPr>
          <a:xfrm>
            <a:off x="6096000" y="773499"/>
            <a:ext cx="5674893" cy="5743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8B3F6-2B5D-44CA-A4A1-C4A4B02D6FF7}"/>
              </a:ext>
            </a:extLst>
          </p:cNvPr>
          <p:cNvSpPr txBox="1"/>
          <p:nvPr/>
        </p:nvSpPr>
        <p:spPr>
          <a:xfrm>
            <a:off x="2295331" y="0"/>
            <a:ext cx="678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Útvonal keresése a térképen</a:t>
            </a:r>
          </a:p>
        </p:txBody>
      </p:sp>
    </p:spTree>
    <p:extLst>
      <p:ext uri="{BB962C8B-B14F-4D97-AF65-F5344CB8AC3E}">
        <p14:creationId xmlns:p14="http://schemas.microsoft.com/office/powerpoint/2010/main" val="116261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922649-4C2E-40CB-8FB0-C3B570DF3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" r="963"/>
          <a:stretch/>
        </p:blipFill>
        <p:spPr>
          <a:xfrm>
            <a:off x="1628882" y="1119053"/>
            <a:ext cx="8934234" cy="3703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EB84F6-3491-4A02-A312-FDFF3E96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82" y="5000166"/>
            <a:ext cx="8934234" cy="18018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D5BD0-5702-405A-B2F9-39CE972CB9D3}"/>
              </a:ext>
            </a:extLst>
          </p:cNvPr>
          <p:cNvSpPr txBox="1"/>
          <p:nvPr/>
        </p:nvSpPr>
        <p:spPr>
          <a:xfrm>
            <a:off x="1492898" y="233266"/>
            <a:ext cx="907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GPX fájl feltöltése</a:t>
            </a:r>
          </a:p>
        </p:txBody>
      </p:sp>
    </p:spTree>
    <p:extLst>
      <p:ext uri="{BB962C8B-B14F-4D97-AF65-F5344CB8AC3E}">
        <p14:creationId xmlns:p14="http://schemas.microsoft.com/office/powerpoint/2010/main" val="24878008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334</Words>
  <Application>Microsoft Office PowerPoint</Application>
  <PresentationFormat>Widescreen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FacebookEmoji</vt:lpstr>
      <vt:lpstr>Segoe UI Historic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Jagerjack</dc:creator>
  <cp:lastModifiedBy>Alex Jagerjack</cp:lastModifiedBy>
  <cp:revision>6</cp:revision>
  <dcterms:created xsi:type="dcterms:W3CDTF">2020-11-29T19:55:41Z</dcterms:created>
  <dcterms:modified xsi:type="dcterms:W3CDTF">2020-11-30T19:35:20Z</dcterms:modified>
</cp:coreProperties>
</file>